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in, Lukas" userId="086688a7-d3ec-4eec-916b-6f99152a3077" providerId="ADAL" clId="{1CD3D672-4160-406A-A92A-529E69C5BCBD}"/>
    <pc:docChg chg="undo custSel addSld modSld sldOrd">
      <pc:chgData name="Valin, Lukas" userId="086688a7-d3ec-4eec-916b-6f99152a3077" providerId="ADAL" clId="{1CD3D672-4160-406A-A92A-529E69C5BCBD}" dt="2024-04-15T15:02:12.031" v="643"/>
      <pc:docMkLst>
        <pc:docMk/>
      </pc:docMkLst>
      <pc:sldChg chg="addSp modSp mod">
        <pc:chgData name="Valin, Lukas" userId="086688a7-d3ec-4eec-916b-6f99152a3077" providerId="ADAL" clId="{1CD3D672-4160-406A-A92A-529E69C5BCBD}" dt="2024-04-15T14:14:22.603" v="639" actId="20577"/>
        <pc:sldMkLst>
          <pc:docMk/>
          <pc:sldMk cId="3767154575" sldId="256"/>
        </pc:sldMkLst>
        <pc:spChg chg="add mod">
          <ac:chgData name="Valin, Lukas" userId="086688a7-d3ec-4eec-916b-6f99152a3077" providerId="ADAL" clId="{1CD3D672-4160-406A-A92A-529E69C5BCBD}" dt="2024-04-15T14:14:22.603" v="639" actId="20577"/>
          <ac:spMkLst>
            <pc:docMk/>
            <pc:sldMk cId="3767154575" sldId="256"/>
            <ac:spMk id="11" creationId="{5BB3139C-6169-556D-18BE-B589459BFE03}"/>
          </ac:spMkLst>
        </pc:spChg>
        <pc:picChg chg="mod">
          <ac:chgData name="Valin, Lukas" userId="086688a7-d3ec-4eec-916b-6f99152a3077" providerId="ADAL" clId="{1CD3D672-4160-406A-A92A-529E69C5BCBD}" dt="2024-04-15T14:03:17.731" v="479" actId="1076"/>
          <ac:picMkLst>
            <pc:docMk/>
            <pc:sldMk cId="3767154575" sldId="256"/>
            <ac:picMk id="10" creationId="{A89FF39D-8DBB-7016-1A99-B9021E450083}"/>
          </ac:picMkLst>
        </pc:picChg>
      </pc:sldChg>
      <pc:sldChg chg="addSp delSp modSp new mod ord">
        <pc:chgData name="Valin, Lukas" userId="086688a7-d3ec-4eec-916b-6f99152a3077" providerId="ADAL" clId="{1CD3D672-4160-406A-A92A-529E69C5BCBD}" dt="2024-04-15T14:00:08.895" v="147" actId="20577"/>
        <pc:sldMkLst>
          <pc:docMk/>
          <pc:sldMk cId="1623268722" sldId="260"/>
        </pc:sldMkLst>
        <pc:spChg chg="del">
          <ac:chgData name="Valin, Lukas" userId="086688a7-d3ec-4eec-916b-6f99152a3077" providerId="ADAL" clId="{1CD3D672-4160-406A-A92A-529E69C5BCBD}" dt="2024-04-15T13:58:57.681" v="3" actId="478"/>
          <ac:spMkLst>
            <pc:docMk/>
            <pc:sldMk cId="1623268722" sldId="260"/>
            <ac:spMk id="2" creationId="{C3F2C621-87DE-B0AE-11C2-E5014FE5507A}"/>
          </ac:spMkLst>
        </pc:spChg>
        <pc:spChg chg="del">
          <ac:chgData name="Valin, Lukas" userId="086688a7-d3ec-4eec-916b-6f99152a3077" providerId="ADAL" clId="{1CD3D672-4160-406A-A92A-529E69C5BCBD}" dt="2024-04-15T13:58:57.681" v="3" actId="478"/>
          <ac:spMkLst>
            <pc:docMk/>
            <pc:sldMk cId="1623268722" sldId="260"/>
            <ac:spMk id="3" creationId="{520AFFA9-119B-5B28-9FF3-9343830AADC1}"/>
          </ac:spMkLst>
        </pc:spChg>
        <pc:spChg chg="add mod">
          <ac:chgData name="Valin, Lukas" userId="086688a7-d3ec-4eec-916b-6f99152a3077" providerId="ADAL" clId="{1CD3D672-4160-406A-A92A-529E69C5BCBD}" dt="2024-04-15T14:00:08.895" v="147" actId="20577"/>
          <ac:spMkLst>
            <pc:docMk/>
            <pc:sldMk cId="1623268722" sldId="260"/>
            <ac:spMk id="5" creationId="{A3B752AB-BBFA-D5E9-14E4-57FB98C641DC}"/>
          </ac:spMkLst>
        </pc:spChg>
        <pc:picChg chg="add mod">
          <ac:chgData name="Valin, Lukas" userId="086688a7-d3ec-4eec-916b-6f99152a3077" providerId="ADAL" clId="{1CD3D672-4160-406A-A92A-529E69C5BCBD}" dt="2024-04-15T13:59:16.397" v="6" actId="1076"/>
          <ac:picMkLst>
            <pc:docMk/>
            <pc:sldMk cId="1623268722" sldId="260"/>
            <ac:picMk id="4" creationId="{6603B14F-3EDD-DF4E-FF07-40388867C766}"/>
          </ac:picMkLst>
        </pc:picChg>
      </pc:sldChg>
      <pc:sldChg chg="addSp delSp modSp new mod">
        <pc:chgData name="Valin, Lukas" userId="086688a7-d3ec-4eec-916b-6f99152a3077" providerId="ADAL" clId="{1CD3D672-4160-406A-A92A-529E69C5BCBD}" dt="2024-04-15T15:02:12.031" v="643"/>
        <pc:sldMkLst>
          <pc:docMk/>
          <pc:sldMk cId="305215477" sldId="261"/>
        </pc:sldMkLst>
        <pc:spChg chg="add del">
          <ac:chgData name="Valin, Lukas" userId="086688a7-d3ec-4eec-916b-6f99152a3077" providerId="ADAL" clId="{1CD3D672-4160-406A-A92A-529E69C5BCBD}" dt="2024-04-15T15:02:03.001" v="642" actId="22"/>
          <ac:spMkLst>
            <pc:docMk/>
            <pc:sldMk cId="305215477" sldId="261"/>
            <ac:spMk id="3" creationId="{BDC489D8-2E0E-59B2-D731-5E7CAA625954}"/>
          </ac:spMkLst>
        </pc:spChg>
        <pc:picChg chg="add mod">
          <ac:chgData name="Valin, Lukas" userId="086688a7-d3ec-4eec-916b-6f99152a3077" providerId="ADAL" clId="{1CD3D672-4160-406A-A92A-529E69C5BCBD}" dt="2024-04-15T15:02:12.031" v="643"/>
          <ac:picMkLst>
            <pc:docMk/>
            <pc:sldMk cId="305215477" sldId="261"/>
            <ac:picMk id="5" creationId="{CE3CAA97-40A0-2CCE-305E-4D4C0398AC4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A04DDA-DFA0-C3B5-48E3-7469FAB23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FA2823-6012-69D9-A3B3-EE4C608F6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DE227D-84E7-A04E-F9A5-ABB113C06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A1B7E-E5C4-0517-186C-0B7010C7E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75554-A10F-D072-0B28-24082440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6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9A014-4C94-D3B7-65DF-D632C9EA8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9AD284-6466-E003-4AB9-5FA61B3327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8B78D-BCF8-1EA7-79CC-403EDC0CC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CB2A88-CEF2-EC1A-CBAD-02E07E29D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C4B81-BD44-C08B-2763-27C4CDB77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269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5FF753-DA20-F5C2-CC97-EFA42CF5C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81E2CB-CA88-EF5E-6696-E7A4AD88CD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EE5D3A-3F5C-DBA1-FA66-6D3D26A96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C2DA10-BFDF-E132-5A1B-D52667411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E2ECB-FDB5-1040-0F39-13B11740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C08F7-3ECE-A5D1-9A31-4D895B09B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85AA9-9CCD-4D5B-52A9-1B3DA790E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8B5AA-1ABC-7F15-840B-A9275FDA4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70778-3401-2AD6-3B3C-107B7F13C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DB97C-19C0-9956-97F3-2BA2D6739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01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C5DBC-2E98-8FEC-32BB-1765EB378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31B0E-B07A-109B-CAF6-0136CDB94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76FCD-9D2C-3F53-4828-1EE3E2997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720C1-4D91-8084-5D78-38E2A44A7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6A1F3-79AB-87C1-B2EF-96F7EA002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38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5943-D375-722C-1A46-58F8291A1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32B41-4DF4-EE0A-371F-328C578C3E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A8AB92-D324-1142-B8C5-7212F1885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004CB-2C47-D5DE-FC1D-25379932D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6453C5-2EA7-0FE8-652D-6C34994B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7CD46C-3E23-DE97-07CB-818173095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86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C10D1-4C9B-7296-C3D5-73726AB7B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16FF9E-6A0C-6016-CD8C-DA8689945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8F176F-1842-E51D-FC9A-2FC38E4298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F90959-15F5-B381-A41B-0719AD0059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370447-EA24-D614-0CED-4C9D0B9A50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4984BD-DF37-EBE0-908C-7E5F4487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12A5D-A8FE-3D30-A891-0559DF2D2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A8F504-D72F-D7D2-2524-E638A9802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6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52779-62BF-B912-650C-EA3F57078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644402-CED4-8AAB-A23E-AC667CAE7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6BB27B-76FE-396A-FA99-105338A2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C63AA4-3D3F-0C5A-95C7-E2A46D51D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78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9A4693-B8DF-8E4D-5043-74FDCDB98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2EB9D9-6068-E895-B518-23D5D6082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20BE71-3A79-0CAD-4F54-D7460717C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46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4F0D7-6CBB-788F-1BDB-000B0C8E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47D14-EEEC-78F5-531B-CDEE9854F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7F537-48EE-E2E3-C3CF-977B1D1497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2B3CE3-AB54-E432-FC15-ABCF8D845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6318C-F959-434D-D6DB-A546DCEF8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F4355B-9F7C-22F4-757E-564C55BB6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813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0D184-00FC-D011-9B7A-1FADE2F8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855306-9D97-22E7-7D89-FA346B2289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CE4970-798F-264E-35B8-D06CE3613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49171-2148-63E4-C250-BE7A181EE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DF40B0-2968-2DB8-F028-C9885EFED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2F1182-A61C-9494-96C0-8D6921754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717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917D863-3263-B303-8160-9EEB7DA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D2D7C2-FED8-EDBA-9422-73E3E2CE26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F81BCD-0213-6C05-D049-27A798ED05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6E965-CAC3-434A-BC98-97393FC9FE1E}" type="datetimeFigureOut">
              <a:rPr lang="en-US" smtClean="0"/>
              <a:t>4/15/2024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BC9E-521A-FB33-A503-AB751B21C7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70F0B-98D4-BF6C-8B9F-5F0789D5D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65074-1282-4A15-806F-C31DC45E2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9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6603B14F-3EDD-DF4E-FF07-40388867C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571" y="1020117"/>
            <a:ext cx="5770165" cy="39680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B752AB-BBFA-D5E9-14E4-57FB98C641DC}"/>
              </a:ext>
            </a:extLst>
          </p:cNvPr>
          <p:cNvSpPr txBox="1"/>
          <p:nvPr/>
        </p:nvSpPr>
        <p:spPr>
          <a:xfrm>
            <a:off x="452582" y="5264727"/>
            <a:ext cx="11062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Ozone production rates are very sensitive to NOx concentrations below ~3 -4 ppb for most relevant VOC abundances </a:t>
            </a:r>
          </a:p>
        </p:txBody>
      </p:sp>
    </p:spTree>
    <p:extLst>
      <p:ext uri="{BB962C8B-B14F-4D97-AF65-F5344CB8AC3E}">
        <p14:creationId xmlns:p14="http://schemas.microsoft.com/office/powerpoint/2010/main" val="1623268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A89FF39D-8DBB-7016-1A99-B9021E4500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80" y="578989"/>
            <a:ext cx="5334039" cy="40005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3139C-6169-556D-18BE-B589459BFE03}"/>
              </a:ext>
            </a:extLst>
          </p:cNvPr>
          <p:cNvSpPr txBox="1"/>
          <p:nvPr/>
        </p:nvSpPr>
        <p:spPr>
          <a:xfrm>
            <a:off x="665019" y="4839853"/>
            <a:ext cx="104093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Assuming </a:t>
            </a:r>
            <a:r>
              <a:rPr lang="en-US" dirty="0" err="1"/>
              <a:t>NOy</a:t>
            </a:r>
            <a:r>
              <a:rPr lang="en-US" dirty="0"/>
              <a:t> measured at Bondville for the very selective hours is aged (no NOx remaining), the relationship of ozone to </a:t>
            </a:r>
            <a:r>
              <a:rPr lang="en-US" dirty="0" err="1"/>
              <a:t>NOy</a:t>
            </a:r>
            <a:r>
              <a:rPr lang="en-US" dirty="0"/>
              <a:t> points to a pretty reasonable ozone production efficiency </a:t>
            </a:r>
          </a:p>
          <a:p>
            <a:endParaRPr lang="en-US" dirty="0"/>
          </a:p>
          <a:p>
            <a:r>
              <a:rPr lang="en-US" dirty="0"/>
              <a:t>Since </a:t>
            </a:r>
            <a:r>
              <a:rPr lang="en-US" dirty="0" err="1"/>
              <a:t>NOy</a:t>
            </a:r>
            <a:r>
              <a:rPr lang="en-US" dirty="0"/>
              <a:t> trends are not generally decreasing at this site, it may be reasonable to think that the source is not yet well controlled.</a:t>
            </a:r>
          </a:p>
        </p:txBody>
      </p:sp>
    </p:spTree>
    <p:extLst>
      <p:ext uri="{BB962C8B-B14F-4D97-AF65-F5344CB8AC3E}">
        <p14:creationId xmlns:p14="http://schemas.microsoft.com/office/powerpoint/2010/main" val="3767154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0E98ED52-9B77-30F9-19AC-739853807C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2261"/>
            <a:ext cx="12192000" cy="3753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2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3CAA97-40A0-2CCE-305E-4D4C0398A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88518"/>
            <a:ext cx="12192000" cy="268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1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31919FF-149F-644E-68FC-4913E4E0D2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81406"/>
              </p:ext>
            </p:extLst>
          </p:nvPr>
        </p:nvGraphicFramePr>
        <p:xfrm>
          <a:off x="768350" y="347928"/>
          <a:ext cx="10299699" cy="3429000"/>
        </p:xfrm>
        <a:graphic>
          <a:graphicData uri="http://schemas.openxmlformats.org/drawingml/2006/table">
            <a:tbl>
              <a:tblPr/>
              <a:tblGrid>
                <a:gridCol w="609412">
                  <a:extLst>
                    <a:ext uri="{9D8B030D-6E8A-4147-A177-3AD203B41FA5}">
                      <a16:colId xmlns:a16="http://schemas.microsoft.com/office/drawing/2014/main" val="3654656454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3060959626"/>
                    </a:ext>
                  </a:extLst>
                </a:gridCol>
                <a:gridCol w="2412256">
                  <a:extLst>
                    <a:ext uri="{9D8B030D-6E8A-4147-A177-3AD203B41FA5}">
                      <a16:colId xmlns:a16="http://schemas.microsoft.com/office/drawing/2014/main" val="41593808"/>
                    </a:ext>
                  </a:extLst>
                </a:gridCol>
                <a:gridCol w="1437832">
                  <a:extLst>
                    <a:ext uri="{9D8B030D-6E8A-4147-A177-3AD203B41FA5}">
                      <a16:colId xmlns:a16="http://schemas.microsoft.com/office/drawing/2014/main" val="3586961562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226797416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2781524486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1410934026"/>
                    </a:ext>
                  </a:extLst>
                </a:gridCol>
                <a:gridCol w="1371177">
                  <a:extLst>
                    <a:ext uri="{9D8B030D-6E8A-4147-A177-3AD203B41FA5}">
                      <a16:colId xmlns:a16="http://schemas.microsoft.com/office/drawing/2014/main" val="3639523166"/>
                    </a:ext>
                  </a:extLst>
                </a:gridCol>
                <a:gridCol w="2031374">
                  <a:extLst>
                    <a:ext uri="{9D8B030D-6E8A-4147-A177-3AD203B41FA5}">
                      <a16:colId xmlns:a16="http://schemas.microsoft.com/office/drawing/2014/main" val="384247154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6/15/2023 6:20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6/15/2023 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569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6/17/2023 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6/17/2023 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9330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6/19/2023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6/19/2023 3:37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88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6/21/2023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6/21/2023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256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6/23/2023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6/23/2023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5063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6/25/2023 5:51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6/25/2023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67286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6/26/2023 21:21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6/26/2023 18:26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93177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5:52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64333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23:02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19:57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206992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6/29/2023 6:20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6/29/2023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3455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7/3/2023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7/3/2023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3093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zero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7/5/2023 5:51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7/5/2023 3:42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58253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763639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06233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18064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7160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68575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3570940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AA8739A-13BD-7A79-85C3-F91AC76119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434152"/>
              </p:ext>
            </p:extLst>
          </p:nvPr>
        </p:nvGraphicFramePr>
        <p:xfrm>
          <a:off x="768349" y="3032630"/>
          <a:ext cx="10299699" cy="4191000"/>
        </p:xfrm>
        <a:graphic>
          <a:graphicData uri="http://schemas.openxmlformats.org/drawingml/2006/table">
            <a:tbl>
              <a:tblPr/>
              <a:tblGrid>
                <a:gridCol w="609412">
                  <a:extLst>
                    <a:ext uri="{9D8B030D-6E8A-4147-A177-3AD203B41FA5}">
                      <a16:colId xmlns:a16="http://schemas.microsoft.com/office/drawing/2014/main" val="2701839953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2131591201"/>
                    </a:ext>
                  </a:extLst>
                </a:gridCol>
                <a:gridCol w="2412256">
                  <a:extLst>
                    <a:ext uri="{9D8B030D-6E8A-4147-A177-3AD203B41FA5}">
                      <a16:colId xmlns:a16="http://schemas.microsoft.com/office/drawing/2014/main" val="3226679162"/>
                    </a:ext>
                  </a:extLst>
                </a:gridCol>
                <a:gridCol w="1437832">
                  <a:extLst>
                    <a:ext uri="{9D8B030D-6E8A-4147-A177-3AD203B41FA5}">
                      <a16:colId xmlns:a16="http://schemas.microsoft.com/office/drawing/2014/main" val="3961935994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611887528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2909493503"/>
                    </a:ext>
                  </a:extLst>
                </a:gridCol>
                <a:gridCol w="609412">
                  <a:extLst>
                    <a:ext uri="{9D8B030D-6E8A-4147-A177-3AD203B41FA5}">
                      <a16:colId xmlns:a16="http://schemas.microsoft.com/office/drawing/2014/main" val="1506193346"/>
                    </a:ext>
                  </a:extLst>
                </a:gridCol>
                <a:gridCol w="1371177">
                  <a:extLst>
                    <a:ext uri="{9D8B030D-6E8A-4147-A177-3AD203B41FA5}">
                      <a16:colId xmlns:a16="http://schemas.microsoft.com/office/drawing/2014/main" val="1764584362"/>
                    </a:ext>
                  </a:extLst>
                </a:gridCol>
                <a:gridCol w="2031374">
                  <a:extLst>
                    <a:ext uri="{9D8B030D-6E8A-4147-A177-3AD203B41FA5}">
                      <a16:colId xmlns:a16="http://schemas.microsoft.com/office/drawing/2014/main" val="193220148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6/15/2023 6:20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6/15/2023 3:59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2038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6/17/2023 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6/17/2023 3:59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81997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6/19/2023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6/19/2023 3:59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506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6/21/2023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6/21/2023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8536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6/23/2023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6/23/2023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95549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6/25/2023 6:42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6/25/2023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79993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6/26/2023 21:21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6/26/2023 18:48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5494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6:41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687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23:02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6/27/2023 20:19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3242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6/29/2023 6:21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6/29/2023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2633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7/3/2023 6:22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7/3/2023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0192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BVL130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PPB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7/5/2023 6:11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7/5/2023 4:04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46914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52322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04990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793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9448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251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6434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31980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52073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9992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944883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C69FA484-C4F8-5BC5-1C95-3E5329B62DD3}"/>
              </a:ext>
            </a:extLst>
          </p:cNvPr>
          <p:cNvSpPr/>
          <p:nvPr/>
        </p:nvSpPr>
        <p:spPr>
          <a:xfrm>
            <a:off x="3894667" y="347928"/>
            <a:ext cx="778933" cy="129460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8E110FB-A746-3B37-6EF6-D72436EF1D6A}"/>
              </a:ext>
            </a:extLst>
          </p:cNvPr>
          <p:cNvSpPr/>
          <p:nvPr/>
        </p:nvSpPr>
        <p:spPr>
          <a:xfrm>
            <a:off x="3894666" y="1642533"/>
            <a:ext cx="778933" cy="1294605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01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8709F26-D821-9E78-075D-A111AD3ED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672713"/>
              </p:ext>
            </p:extLst>
          </p:nvPr>
        </p:nvGraphicFramePr>
        <p:xfrm>
          <a:off x="838200" y="2325716"/>
          <a:ext cx="10515600" cy="33511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1576">
                  <a:extLst>
                    <a:ext uri="{9D8B030D-6E8A-4147-A177-3AD203B41FA5}">
                      <a16:colId xmlns:a16="http://schemas.microsoft.com/office/drawing/2014/main" val="151649326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4195817001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253354304"/>
                    </a:ext>
                  </a:extLst>
                </a:gridCol>
                <a:gridCol w="981606">
                  <a:extLst>
                    <a:ext uri="{9D8B030D-6E8A-4147-A177-3AD203B41FA5}">
                      <a16:colId xmlns:a16="http://schemas.microsoft.com/office/drawing/2014/main" val="2670187004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3476120892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2537048413"/>
                    </a:ext>
                  </a:extLst>
                </a:gridCol>
                <a:gridCol w="733384">
                  <a:extLst>
                    <a:ext uri="{9D8B030D-6E8A-4147-A177-3AD203B41FA5}">
                      <a16:colId xmlns:a16="http://schemas.microsoft.com/office/drawing/2014/main" val="3053564680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508481313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2467509479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1111971044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710033920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1561752588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2709935755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1966575178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2226106363"/>
                    </a:ext>
                  </a:extLst>
                </a:gridCol>
                <a:gridCol w="541576">
                  <a:extLst>
                    <a:ext uri="{9D8B030D-6E8A-4147-A177-3AD203B41FA5}">
                      <a16:colId xmlns:a16="http://schemas.microsoft.com/office/drawing/2014/main" val="3695284638"/>
                    </a:ext>
                  </a:extLst>
                </a:gridCol>
                <a:gridCol w="1218546">
                  <a:extLst>
                    <a:ext uri="{9D8B030D-6E8A-4147-A177-3AD203B41FA5}">
                      <a16:colId xmlns:a16="http://schemas.microsoft.com/office/drawing/2014/main" val="2025134404"/>
                    </a:ext>
                  </a:extLst>
                </a:gridCol>
              </a:tblGrid>
              <a:tr h="29786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SITE_ID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Week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Year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DATEOFF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Ca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HNO3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HNO3 PPB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Mg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NH4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NO3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SO2 PPB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SO4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TNO3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DATEON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281892375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4/25/2023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0.371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0.291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0.458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4/18/2023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794897885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5/2/2023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0.539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4/25/2023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3886007737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5/9/2023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0.319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0.529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2.108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5/2/2023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1977954004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5/16/2023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0.442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1.843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0.657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0.255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2.951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5/9/2023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1598847455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20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5/23/2023 8:00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2.179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0.845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0.067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0.139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0.024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0.452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0.521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0.868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0.331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2.665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5/16/2023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3965421614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2023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5/30/2023 8:00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0.968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2.409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0.935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0.076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0.206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0.033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0.454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0.527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0.971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0.371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0.953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2.898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5/23/2023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041819167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22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6/6/2023 8:00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0.81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2.383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0.925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0.112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0.173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0.041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0.632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0.601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1.029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0.393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1.26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2.946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5/30/2023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1373834084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6/13/2023 8:00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0.638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1.678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0.651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0.114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0.157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0.031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0.481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0.545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0.954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0.364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2.197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6/6/2023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3358793832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6/20/2023 8:00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0.905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2.367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0.918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0.139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0.193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0.027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0.766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0.75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0.874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0.334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1.34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3.08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6/13/2023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97400589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6/27/2023 8:00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0.798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1.908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0.74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0.123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0.166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0.041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0.671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0.564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0.215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1.301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2.428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6/20/2023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052580607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2023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7/4/2023 8:00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0.276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2.078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0.806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0.308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0.065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0.017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0.811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0.462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0.644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0.246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1.624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</a:rPr>
                        <a:t>2.507</a:t>
                      </a:r>
                      <a:endParaRPr lang="en-US" sz="1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</a:rPr>
                        <a:t>6/27/2023</a:t>
                      </a:r>
                      <a:endParaRPr lang="en-US" sz="1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3998861048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7/11/2023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1.357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0.464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0.463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0.417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0.159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1.028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1.799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7/4/2023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090673087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7/18/2023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0.551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0.143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1.073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1.808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7/11/2023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5652869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7/25/2023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1.593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1.235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2.566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7/18/2023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1776561573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8/1/2023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1.489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7/25/2023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3704268240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8/8/2023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0.357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0.473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0.52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1.203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1.386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8/1/2023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1947235859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8/15/2023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0.329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0.234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0.816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0.843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8/8/2023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174719871"/>
                  </a:ext>
                </a:extLst>
              </a:tr>
              <a:tr h="1692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BVL130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8/22/2023 8:00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0.631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0.788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0.306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0.527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0.719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0.479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0.183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1.108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1.495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8/15/2023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0927" marR="60927" marT="0" marB="0" anchor="b"/>
                </a:tc>
                <a:extLst>
                  <a:ext uri="{0D108BD9-81ED-4DB2-BD59-A6C34878D82A}">
                    <a16:rowId xmlns:a16="http://schemas.microsoft.com/office/drawing/2014/main" val="2113613035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FCCC808-B3AB-FD28-A17A-16927658B8C3}"/>
              </a:ext>
            </a:extLst>
          </p:cNvPr>
          <p:cNvSpPr txBox="1"/>
          <p:nvPr/>
        </p:nvSpPr>
        <p:spPr>
          <a:xfrm>
            <a:off x="2964873" y="1080654"/>
            <a:ext cx="4883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Filterpack</a:t>
            </a:r>
            <a:r>
              <a:rPr lang="en-US" dirty="0"/>
              <a:t>: higher ozone time period is highlighted</a:t>
            </a:r>
          </a:p>
        </p:txBody>
      </p:sp>
    </p:spTree>
    <p:extLst>
      <p:ext uri="{BB962C8B-B14F-4D97-AF65-F5344CB8AC3E}">
        <p14:creationId xmlns:p14="http://schemas.microsoft.com/office/powerpoint/2010/main" val="2768208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707</Words>
  <Application>Microsoft Office PowerPoint</Application>
  <PresentationFormat>Widescreen</PresentationFormat>
  <Paragraphs>544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Valin, Lukas</dc:creator>
  <cp:lastModifiedBy>Valin, Lukas</cp:lastModifiedBy>
  <cp:revision>1</cp:revision>
  <dcterms:created xsi:type="dcterms:W3CDTF">2024-04-15T13:33:36Z</dcterms:created>
  <dcterms:modified xsi:type="dcterms:W3CDTF">2024-04-15T15:02:30Z</dcterms:modified>
</cp:coreProperties>
</file>